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83.png"/><Relationship Id="rId7" Type="http://schemas.openxmlformats.org/officeDocument/2006/relationships/image" Target="../media/image17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13.png"/><Relationship Id="rId5" Type="http://schemas.openxmlformats.org/officeDocument/2006/relationships/image" Target="../media/image171.png"/><Relationship Id="rId10" Type="http://schemas.openxmlformats.org/officeDocument/2006/relationships/image" Target="../media/image115.png"/><Relationship Id="rId4" Type="http://schemas.openxmlformats.org/officeDocument/2006/relationships/image" Target="../media/image184.png"/><Relationship Id="rId9" Type="http://schemas.openxmlformats.org/officeDocument/2006/relationships/image" Target="../media/image1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46" y="394328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26" y="1018102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75" y="1018102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70" y="393991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94" y="394328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181" y="391750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981" y="393655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1163" y="391750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3" y="1056929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78" y="1018102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160513" y="1018102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995713" y="61693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39156" y="57870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652472" y="5775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02687" y="587936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3826" y="1000976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9023" y="1005739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7555" y="1000976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469687" y="587936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06" y="1040633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584306" y="1010502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2964393" y="348590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591782" y="346658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340549" y="348590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9" y="2401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4" y="2207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26" y="2684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501" y="124695"/>
            <a:ext cx="2057687" cy="34294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C61D2F-EE16-58D0-F9D6-B9B90F59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43" y="268418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360" y="264618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771456" y="3901234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85099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812" y="6031430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4424" y="5502235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7185443" y="544071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07E7E37-1480-2A6A-BF17-DD85B1C07456}"/>
              </a:ext>
            </a:extLst>
          </p:cNvPr>
          <p:cNvSpPr/>
          <p:nvPr/>
        </p:nvSpPr>
        <p:spPr>
          <a:xfrm>
            <a:off x="3886199" y="4765780"/>
            <a:ext cx="4319868" cy="60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41" y="89504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FE35A8F-3AEA-9361-A567-E38F4F82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89" y="561414"/>
            <a:ext cx="4200879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F0A92D-0E9C-504B-D81A-8F50F645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561414"/>
            <a:ext cx="4200879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355E81-5C93-506F-77EB-BE21FD79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48" y="3772156"/>
            <a:ext cx="4200878" cy="28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525" y="3664195"/>
            <a:ext cx="2010056" cy="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446809"/>
            <a:ext cx="198147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10980</TotalTime>
  <Words>724</Words>
  <Application>Microsoft Office PowerPoint</Application>
  <PresentationFormat>Widescreen</PresentationFormat>
  <Paragraphs>243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116</cp:revision>
  <dcterms:created xsi:type="dcterms:W3CDTF">2022-07-26T19:04:22Z</dcterms:created>
  <dcterms:modified xsi:type="dcterms:W3CDTF">2023-03-27T07:30:09Z</dcterms:modified>
</cp:coreProperties>
</file>